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eggs-ercise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eggs-otic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eggs-pat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eggs-pert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its about to crack.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they've been misslaid.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like them poached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That'll take some beating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scrambled 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tamagotchi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the walrus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Ostriches.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8-12mins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cross on which jesus died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eggs-axt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2023-04-06T13:50:12Z</dcterms:created>
  <dcterms:modified xsi:type="dcterms:W3CDTF">2023-04-06T13:50:12Z</dcterms:modified>
</cp:coreProperties>
</file>